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75" r:id="rId2"/>
    <p:sldId id="286" r:id="rId3"/>
    <p:sldId id="299" r:id="rId4"/>
    <p:sldId id="300" r:id="rId5"/>
    <p:sldId id="302" r:id="rId6"/>
    <p:sldId id="301" r:id="rId7"/>
    <p:sldId id="304" r:id="rId8"/>
    <p:sldId id="29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AD68"/>
    <a:srgbClr val="A530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C35C5B-2D2C-422E-89FF-822611C10849}" v="25" dt="2026-08-19T12:41:05.0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svaldo Samuel" userId="045ffe01-03d0-4e80-8d5b-037afbc7c180" providerId="ADAL" clId="{51AEF10B-5C88-457B-9FCC-2AA4FE994524}"/>
    <pc:docChg chg="undo custSel addSld delSld modSld">
      <pc:chgData name="Osvaldo Samuel" userId="045ffe01-03d0-4e80-8d5b-037afbc7c180" providerId="ADAL" clId="{51AEF10B-5C88-457B-9FCC-2AA4FE994524}" dt="2026-08-19T12:41:30.572" v="1276" actId="6549"/>
      <pc:docMkLst>
        <pc:docMk/>
      </pc:docMkLst>
      <pc:sldChg chg="modSp mod">
        <pc:chgData name="Osvaldo Samuel" userId="045ffe01-03d0-4e80-8d5b-037afbc7c180" providerId="ADAL" clId="{51AEF10B-5C88-457B-9FCC-2AA4FE994524}" dt="2026-08-19T11:45:54.224" v="158" actId="20577"/>
        <pc:sldMkLst>
          <pc:docMk/>
          <pc:sldMk cId="3194062311" sldId="275"/>
        </pc:sldMkLst>
        <pc:spChg chg="mod">
          <ac:chgData name="Osvaldo Samuel" userId="045ffe01-03d0-4e80-8d5b-037afbc7c180" providerId="ADAL" clId="{51AEF10B-5C88-457B-9FCC-2AA4FE994524}" dt="2026-08-19T11:45:54.224" v="158" actId="20577"/>
          <ac:spMkLst>
            <pc:docMk/>
            <pc:sldMk cId="3194062311" sldId="275"/>
            <ac:spMk id="3" creationId="{336E54E0-68C1-2524-9C9B-27B647510F09}"/>
          </ac:spMkLst>
        </pc:spChg>
        <pc:spChg chg="mod">
          <ac:chgData name="Osvaldo Samuel" userId="045ffe01-03d0-4e80-8d5b-037afbc7c180" providerId="ADAL" clId="{51AEF10B-5C88-457B-9FCC-2AA4FE994524}" dt="2026-08-19T11:45:27.434" v="137" actId="1076"/>
          <ac:spMkLst>
            <pc:docMk/>
            <pc:sldMk cId="3194062311" sldId="275"/>
            <ac:spMk id="6" creationId="{D8199917-F437-2AF8-5557-66DF954B20BC}"/>
          </ac:spMkLst>
        </pc:spChg>
      </pc:sldChg>
      <pc:sldChg chg="modSp mod">
        <pc:chgData name="Osvaldo Samuel" userId="045ffe01-03d0-4e80-8d5b-037afbc7c180" providerId="ADAL" clId="{51AEF10B-5C88-457B-9FCC-2AA4FE994524}" dt="2026-08-19T11:49:29.244" v="206" actId="20577"/>
        <pc:sldMkLst>
          <pc:docMk/>
          <pc:sldMk cId="227752206" sldId="286"/>
        </pc:sldMkLst>
        <pc:spChg chg="mod">
          <ac:chgData name="Osvaldo Samuel" userId="045ffe01-03d0-4e80-8d5b-037afbc7c180" providerId="ADAL" clId="{51AEF10B-5C88-457B-9FCC-2AA4FE994524}" dt="2026-08-19T11:47:44.366" v="174" actId="20577"/>
          <ac:spMkLst>
            <pc:docMk/>
            <pc:sldMk cId="227752206" sldId="286"/>
            <ac:spMk id="2" creationId="{A5ED304C-E412-E98E-70EB-93A8B016FBAB}"/>
          </ac:spMkLst>
        </pc:spChg>
        <pc:spChg chg="mod">
          <ac:chgData name="Osvaldo Samuel" userId="045ffe01-03d0-4e80-8d5b-037afbc7c180" providerId="ADAL" clId="{51AEF10B-5C88-457B-9FCC-2AA4FE994524}" dt="2026-08-19T11:49:29.244" v="206" actId="20577"/>
          <ac:spMkLst>
            <pc:docMk/>
            <pc:sldMk cId="227752206" sldId="286"/>
            <ac:spMk id="3" creationId="{26C0D41A-4C92-8BD2-816D-1DE8E870A0B3}"/>
          </ac:spMkLst>
        </pc:spChg>
      </pc:sldChg>
      <pc:sldChg chg="del">
        <pc:chgData name="Osvaldo Samuel" userId="045ffe01-03d0-4e80-8d5b-037afbc7c180" providerId="ADAL" clId="{51AEF10B-5C88-457B-9FCC-2AA4FE994524}" dt="2026-08-19T12:08:12.768" v="558" actId="47"/>
        <pc:sldMkLst>
          <pc:docMk/>
          <pc:sldMk cId="2473010103" sldId="287"/>
        </pc:sldMkLst>
      </pc:sldChg>
      <pc:sldChg chg="del">
        <pc:chgData name="Osvaldo Samuel" userId="045ffe01-03d0-4e80-8d5b-037afbc7c180" providerId="ADAL" clId="{51AEF10B-5C88-457B-9FCC-2AA4FE994524}" dt="2026-08-19T12:08:13.815" v="559" actId="47"/>
        <pc:sldMkLst>
          <pc:docMk/>
          <pc:sldMk cId="2866039700" sldId="289"/>
        </pc:sldMkLst>
      </pc:sldChg>
      <pc:sldChg chg="del">
        <pc:chgData name="Osvaldo Samuel" userId="045ffe01-03d0-4e80-8d5b-037afbc7c180" providerId="ADAL" clId="{51AEF10B-5C88-457B-9FCC-2AA4FE994524}" dt="2026-08-19T12:08:15.169" v="560" actId="47"/>
        <pc:sldMkLst>
          <pc:docMk/>
          <pc:sldMk cId="3319450443" sldId="290"/>
        </pc:sldMkLst>
      </pc:sldChg>
      <pc:sldChg chg="del">
        <pc:chgData name="Osvaldo Samuel" userId="045ffe01-03d0-4e80-8d5b-037afbc7c180" providerId="ADAL" clId="{51AEF10B-5C88-457B-9FCC-2AA4FE994524}" dt="2026-08-19T12:08:16.317" v="561" actId="47"/>
        <pc:sldMkLst>
          <pc:docMk/>
          <pc:sldMk cId="3033484770" sldId="291"/>
        </pc:sldMkLst>
      </pc:sldChg>
      <pc:sldChg chg="del">
        <pc:chgData name="Osvaldo Samuel" userId="045ffe01-03d0-4e80-8d5b-037afbc7c180" providerId="ADAL" clId="{51AEF10B-5C88-457B-9FCC-2AA4FE994524}" dt="2026-08-19T12:08:17.098" v="562" actId="47"/>
        <pc:sldMkLst>
          <pc:docMk/>
          <pc:sldMk cId="3340431072" sldId="292"/>
        </pc:sldMkLst>
      </pc:sldChg>
      <pc:sldChg chg="del">
        <pc:chgData name="Osvaldo Samuel" userId="045ffe01-03d0-4e80-8d5b-037afbc7c180" providerId="ADAL" clId="{51AEF10B-5C88-457B-9FCC-2AA4FE994524}" dt="2026-08-19T12:08:18.235" v="563" actId="47"/>
        <pc:sldMkLst>
          <pc:docMk/>
          <pc:sldMk cId="305519228" sldId="293"/>
        </pc:sldMkLst>
      </pc:sldChg>
      <pc:sldChg chg="del">
        <pc:chgData name="Osvaldo Samuel" userId="045ffe01-03d0-4e80-8d5b-037afbc7c180" providerId="ADAL" clId="{51AEF10B-5C88-457B-9FCC-2AA4FE994524}" dt="2026-08-19T12:08:19.011" v="564" actId="47"/>
        <pc:sldMkLst>
          <pc:docMk/>
          <pc:sldMk cId="684575963" sldId="294"/>
        </pc:sldMkLst>
      </pc:sldChg>
      <pc:sldChg chg="del">
        <pc:chgData name="Osvaldo Samuel" userId="045ffe01-03d0-4e80-8d5b-037afbc7c180" providerId="ADAL" clId="{51AEF10B-5C88-457B-9FCC-2AA4FE994524}" dt="2026-08-19T12:08:20.126" v="565" actId="47"/>
        <pc:sldMkLst>
          <pc:docMk/>
          <pc:sldMk cId="1825626334" sldId="295"/>
        </pc:sldMkLst>
      </pc:sldChg>
      <pc:sldChg chg="del">
        <pc:chgData name="Osvaldo Samuel" userId="045ffe01-03d0-4e80-8d5b-037afbc7c180" providerId="ADAL" clId="{51AEF10B-5C88-457B-9FCC-2AA4FE994524}" dt="2026-08-19T12:08:26.129" v="567" actId="47"/>
        <pc:sldMkLst>
          <pc:docMk/>
          <pc:sldMk cId="2582653197" sldId="296"/>
        </pc:sldMkLst>
      </pc:sldChg>
      <pc:sldChg chg="del">
        <pc:chgData name="Osvaldo Samuel" userId="045ffe01-03d0-4e80-8d5b-037afbc7c180" providerId="ADAL" clId="{51AEF10B-5C88-457B-9FCC-2AA4FE994524}" dt="2026-08-19T12:08:22.960" v="566" actId="47"/>
        <pc:sldMkLst>
          <pc:docMk/>
          <pc:sldMk cId="2067183710" sldId="297"/>
        </pc:sldMkLst>
      </pc:sldChg>
      <pc:sldChg chg="modSp mod">
        <pc:chgData name="Osvaldo Samuel" userId="045ffe01-03d0-4e80-8d5b-037afbc7c180" providerId="ADAL" clId="{51AEF10B-5C88-457B-9FCC-2AA4FE994524}" dt="2026-08-19T12:41:30.572" v="1276" actId="6549"/>
        <pc:sldMkLst>
          <pc:docMk/>
          <pc:sldMk cId="273844544" sldId="298"/>
        </pc:sldMkLst>
        <pc:spChg chg="mod">
          <ac:chgData name="Osvaldo Samuel" userId="045ffe01-03d0-4e80-8d5b-037afbc7c180" providerId="ADAL" clId="{51AEF10B-5C88-457B-9FCC-2AA4FE994524}" dt="2026-08-19T12:41:30.572" v="1276" actId="6549"/>
          <ac:spMkLst>
            <pc:docMk/>
            <pc:sldMk cId="273844544" sldId="298"/>
            <ac:spMk id="3" creationId="{7CEE11B3-AD77-5521-171A-A8D0051738F9}"/>
          </ac:spMkLst>
        </pc:spChg>
      </pc:sldChg>
      <pc:sldChg chg="addSp delSp modSp new mod">
        <pc:chgData name="Osvaldo Samuel" userId="045ffe01-03d0-4e80-8d5b-037afbc7c180" providerId="ADAL" clId="{51AEF10B-5C88-457B-9FCC-2AA4FE994524}" dt="2026-08-19T11:55:54.794" v="426" actId="113"/>
        <pc:sldMkLst>
          <pc:docMk/>
          <pc:sldMk cId="2267409947" sldId="299"/>
        </pc:sldMkLst>
        <pc:spChg chg="mod">
          <ac:chgData name="Osvaldo Samuel" userId="045ffe01-03d0-4e80-8d5b-037afbc7c180" providerId="ADAL" clId="{51AEF10B-5C88-457B-9FCC-2AA4FE994524}" dt="2026-08-19T11:55:54.794" v="426" actId="113"/>
          <ac:spMkLst>
            <pc:docMk/>
            <pc:sldMk cId="2267409947" sldId="299"/>
            <ac:spMk id="2" creationId="{F5DC6DC6-5A73-071D-0119-EFE0B5EE073F}"/>
          </ac:spMkLst>
        </pc:spChg>
        <pc:spChg chg="add del mod">
          <ac:chgData name="Osvaldo Samuel" userId="045ffe01-03d0-4e80-8d5b-037afbc7c180" providerId="ADAL" clId="{51AEF10B-5C88-457B-9FCC-2AA4FE994524}" dt="2026-08-19T11:54:10.172" v="372" actId="1036"/>
          <ac:spMkLst>
            <pc:docMk/>
            <pc:sldMk cId="2267409947" sldId="299"/>
            <ac:spMk id="3" creationId="{E45D4413-F703-2747-1C79-65A16DB8F23F}"/>
          </ac:spMkLst>
        </pc:spChg>
        <pc:picChg chg="add del">
          <ac:chgData name="Osvaldo Samuel" userId="045ffe01-03d0-4e80-8d5b-037afbc7c180" providerId="ADAL" clId="{51AEF10B-5C88-457B-9FCC-2AA4FE994524}" dt="2026-08-19T11:51:24.572" v="231" actId="478"/>
          <ac:picMkLst>
            <pc:docMk/>
            <pc:sldMk cId="2267409947" sldId="299"/>
            <ac:picMk id="5" creationId="{0AC41D61-CADF-CB55-5639-1A1BA4460110}"/>
          </ac:picMkLst>
        </pc:picChg>
        <pc:picChg chg="add del mod">
          <ac:chgData name="Osvaldo Samuel" userId="045ffe01-03d0-4e80-8d5b-037afbc7c180" providerId="ADAL" clId="{51AEF10B-5C88-457B-9FCC-2AA4FE994524}" dt="2026-08-19T11:51:49.422" v="246" actId="22"/>
          <ac:picMkLst>
            <pc:docMk/>
            <pc:sldMk cId="2267409947" sldId="299"/>
            <ac:picMk id="7" creationId="{4B753ACE-5398-CA67-48B8-59C0776CCB47}"/>
          </ac:picMkLst>
        </pc:picChg>
        <pc:picChg chg="add mod">
          <ac:chgData name="Osvaldo Samuel" userId="045ffe01-03d0-4e80-8d5b-037afbc7c180" providerId="ADAL" clId="{51AEF10B-5C88-457B-9FCC-2AA4FE994524}" dt="2026-08-19T11:54:16.113" v="380" actId="1036"/>
          <ac:picMkLst>
            <pc:docMk/>
            <pc:sldMk cId="2267409947" sldId="299"/>
            <ac:picMk id="8" creationId="{B6824547-5F58-FB3C-A24D-88F429A342B7}"/>
          </ac:picMkLst>
        </pc:picChg>
      </pc:sldChg>
      <pc:sldChg chg="modSp new mod">
        <pc:chgData name="Osvaldo Samuel" userId="045ffe01-03d0-4e80-8d5b-037afbc7c180" providerId="ADAL" clId="{51AEF10B-5C88-457B-9FCC-2AA4FE994524}" dt="2026-08-19T12:08:53.964" v="568" actId="123"/>
        <pc:sldMkLst>
          <pc:docMk/>
          <pc:sldMk cId="3058947668" sldId="300"/>
        </pc:sldMkLst>
        <pc:spChg chg="mod">
          <ac:chgData name="Osvaldo Samuel" userId="045ffe01-03d0-4e80-8d5b-037afbc7c180" providerId="ADAL" clId="{51AEF10B-5C88-457B-9FCC-2AA4FE994524}" dt="2026-08-19T12:05:45.321" v="514" actId="207"/>
          <ac:spMkLst>
            <pc:docMk/>
            <pc:sldMk cId="3058947668" sldId="300"/>
            <ac:spMk id="2" creationId="{D231509E-418E-C4DB-8FF5-91FF699E0F5B}"/>
          </ac:spMkLst>
        </pc:spChg>
        <pc:spChg chg="mod">
          <ac:chgData name="Osvaldo Samuel" userId="045ffe01-03d0-4e80-8d5b-037afbc7c180" providerId="ADAL" clId="{51AEF10B-5C88-457B-9FCC-2AA4FE994524}" dt="2026-08-19T12:08:53.964" v="568" actId="123"/>
          <ac:spMkLst>
            <pc:docMk/>
            <pc:sldMk cId="3058947668" sldId="300"/>
            <ac:spMk id="3" creationId="{8144AD31-B965-ED42-DF60-EA94B2268D93}"/>
          </ac:spMkLst>
        </pc:spChg>
      </pc:sldChg>
      <pc:sldChg chg="modSp add mod">
        <pc:chgData name="Osvaldo Samuel" userId="045ffe01-03d0-4e80-8d5b-037afbc7c180" providerId="ADAL" clId="{51AEF10B-5C88-457B-9FCC-2AA4FE994524}" dt="2026-08-19T12:07:34.720" v="557" actId="20577"/>
        <pc:sldMkLst>
          <pc:docMk/>
          <pc:sldMk cId="2399690589" sldId="301"/>
        </pc:sldMkLst>
        <pc:spChg chg="mod">
          <ac:chgData name="Osvaldo Samuel" userId="045ffe01-03d0-4e80-8d5b-037afbc7c180" providerId="ADAL" clId="{51AEF10B-5C88-457B-9FCC-2AA4FE994524}" dt="2026-08-19T12:05:49.016" v="515" actId="207"/>
          <ac:spMkLst>
            <pc:docMk/>
            <pc:sldMk cId="2399690589" sldId="301"/>
            <ac:spMk id="2" creationId="{9A56FA48-8D58-8F0B-8E0C-146AB39442DD}"/>
          </ac:spMkLst>
        </pc:spChg>
        <pc:spChg chg="mod">
          <ac:chgData name="Osvaldo Samuel" userId="045ffe01-03d0-4e80-8d5b-037afbc7c180" providerId="ADAL" clId="{51AEF10B-5C88-457B-9FCC-2AA4FE994524}" dt="2026-08-19T12:07:34.720" v="557" actId="20577"/>
          <ac:spMkLst>
            <pc:docMk/>
            <pc:sldMk cId="2399690589" sldId="301"/>
            <ac:spMk id="3" creationId="{99AC5BF6-D5E6-5C08-02AE-5EC2E9FC9EAE}"/>
          </ac:spMkLst>
        </pc:spChg>
      </pc:sldChg>
      <pc:sldChg chg="modSp add mod">
        <pc:chgData name="Osvaldo Samuel" userId="045ffe01-03d0-4e80-8d5b-037afbc7c180" providerId="ADAL" clId="{51AEF10B-5C88-457B-9FCC-2AA4FE994524}" dt="2026-08-19T12:41:07.551" v="1266" actId="115"/>
        <pc:sldMkLst>
          <pc:docMk/>
          <pc:sldMk cId="1589446442" sldId="302"/>
        </pc:sldMkLst>
        <pc:spChg chg="mod">
          <ac:chgData name="Osvaldo Samuel" userId="045ffe01-03d0-4e80-8d5b-037afbc7c180" providerId="ADAL" clId="{51AEF10B-5C88-457B-9FCC-2AA4FE994524}" dt="2026-08-19T12:41:07.551" v="1266" actId="115"/>
          <ac:spMkLst>
            <pc:docMk/>
            <pc:sldMk cId="1589446442" sldId="302"/>
            <ac:spMk id="3" creationId="{573A0733-1233-0814-7B61-2E0B2E2F32F4}"/>
          </ac:spMkLst>
        </pc:spChg>
      </pc:sldChg>
      <pc:sldChg chg="modSp new del mod">
        <pc:chgData name="Osvaldo Samuel" userId="045ffe01-03d0-4e80-8d5b-037afbc7c180" providerId="ADAL" clId="{51AEF10B-5C88-457B-9FCC-2AA4FE994524}" dt="2026-08-19T12:09:11.751" v="572" actId="2696"/>
        <pc:sldMkLst>
          <pc:docMk/>
          <pc:sldMk cId="2884246644" sldId="302"/>
        </pc:sldMkLst>
        <pc:spChg chg="mod">
          <ac:chgData name="Osvaldo Samuel" userId="045ffe01-03d0-4e80-8d5b-037afbc7c180" providerId="ADAL" clId="{51AEF10B-5C88-457B-9FCC-2AA4FE994524}" dt="2026-08-19T12:09:07.626" v="571"/>
          <ac:spMkLst>
            <pc:docMk/>
            <pc:sldMk cId="2884246644" sldId="302"/>
            <ac:spMk id="2" creationId="{0FAC6927-1193-F766-E98B-EBB8F09BD71B}"/>
          </ac:spMkLst>
        </pc:spChg>
      </pc:sldChg>
      <pc:sldChg chg="new del">
        <pc:chgData name="Osvaldo Samuel" userId="045ffe01-03d0-4e80-8d5b-037afbc7c180" providerId="ADAL" clId="{51AEF10B-5C88-457B-9FCC-2AA4FE994524}" dt="2026-08-19T12:40:16.427" v="1259" actId="47"/>
        <pc:sldMkLst>
          <pc:docMk/>
          <pc:sldMk cId="3567027179" sldId="303"/>
        </pc:sldMkLst>
      </pc:sldChg>
      <pc:sldChg chg="addSp delSp modSp add mod setBg">
        <pc:chgData name="Osvaldo Samuel" userId="045ffe01-03d0-4e80-8d5b-037afbc7c180" providerId="ADAL" clId="{51AEF10B-5C88-457B-9FCC-2AA4FE994524}" dt="2026-08-19T12:39:57.084" v="1258"/>
        <pc:sldMkLst>
          <pc:docMk/>
          <pc:sldMk cId="3978876272" sldId="304"/>
        </pc:sldMkLst>
        <pc:spChg chg="mod ord">
          <ac:chgData name="Osvaldo Samuel" userId="045ffe01-03d0-4e80-8d5b-037afbc7c180" providerId="ADAL" clId="{51AEF10B-5C88-457B-9FCC-2AA4FE994524}" dt="2026-08-19T12:39:51.025" v="1252" actId="122"/>
          <ac:spMkLst>
            <pc:docMk/>
            <pc:sldMk cId="3978876272" sldId="304"/>
            <ac:spMk id="2" creationId="{CC76CDBB-CC99-AFA1-C21C-15F6AEDEAF36}"/>
          </ac:spMkLst>
        </pc:spChg>
        <pc:spChg chg="del">
          <ac:chgData name="Osvaldo Samuel" userId="045ffe01-03d0-4e80-8d5b-037afbc7c180" providerId="ADAL" clId="{51AEF10B-5C88-457B-9FCC-2AA4FE994524}" dt="2026-08-19T12:18:08.415" v="1241" actId="478"/>
          <ac:spMkLst>
            <pc:docMk/>
            <pc:sldMk cId="3978876272" sldId="304"/>
            <ac:spMk id="3" creationId="{71B9C519-649E-E3BC-69E4-75C2DA12AAD4}"/>
          </ac:spMkLst>
        </pc:spChg>
        <pc:spChg chg="add del mod">
          <ac:chgData name="Osvaldo Samuel" userId="045ffe01-03d0-4e80-8d5b-037afbc7c180" providerId="ADAL" clId="{51AEF10B-5C88-457B-9FCC-2AA4FE994524}" dt="2026-08-19T12:18:10.052" v="1242" actId="478"/>
          <ac:spMkLst>
            <pc:docMk/>
            <pc:sldMk cId="3978876272" sldId="304"/>
            <ac:spMk id="5" creationId="{2BA4265B-3EC6-F355-2650-F1871992DB46}"/>
          </ac:spMkLst>
        </pc:spChg>
        <pc:spChg chg="add del mod">
          <ac:chgData name="Osvaldo Samuel" userId="045ffe01-03d0-4e80-8d5b-037afbc7c180" providerId="ADAL" clId="{51AEF10B-5C88-457B-9FCC-2AA4FE994524}" dt="2026-08-19T12:39:42.304" v="1250" actId="478"/>
          <ac:spMkLst>
            <pc:docMk/>
            <pc:sldMk cId="3978876272" sldId="304"/>
            <ac:spMk id="10" creationId="{8B9DA4A1-4052-9509-E9D6-D1E40F81ED43}"/>
          </ac:spMkLst>
        </pc:spChg>
        <pc:spChg chg="add del mod">
          <ac:chgData name="Osvaldo Samuel" userId="045ffe01-03d0-4e80-8d5b-037afbc7c180" providerId="ADAL" clId="{51AEF10B-5C88-457B-9FCC-2AA4FE994524}" dt="2026-08-19T12:39:55.976" v="1255"/>
          <ac:spMkLst>
            <pc:docMk/>
            <pc:sldMk cId="3978876272" sldId="304"/>
            <ac:spMk id="11" creationId="{45C2F5B7-6440-3834-0C1C-A672789BC138}"/>
          </ac:spMkLst>
        </pc:spChg>
        <pc:spChg chg="add del mod">
          <ac:chgData name="Osvaldo Samuel" userId="045ffe01-03d0-4e80-8d5b-037afbc7c180" providerId="ADAL" clId="{51AEF10B-5C88-457B-9FCC-2AA4FE994524}" dt="2026-08-19T12:39:57.084" v="1258"/>
          <ac:spMkLst>
            <pc:docMk/>
            <pc:sldMk cId="3978876272" sldId="304"/>
            <ac:spMk id="12" creationId="{528702B2-6C0C-5E2F-66F8-E38069A869CE}"/>
          </ac:spMkLst>
        </pc:spChg>
        <pc:spChg chg="add">
          <ac:chgData name="Osvaldo Samuel" userId="045ffe01-03d0-4e80-8d5b-037afbc7c180" providerId="ADAL" clId="{51AEF10B-5C88-457B-9FCC-2AA4FE994524}" dt="2026-08-19T12:39:25.264" v="1246" actId="26606"/>
          <ac:spMkLst>
            <pc:docMk/>
            <pc:sldMk cId="3978876272" sldId="304"/>
            <ac:spMk id="14" creationId="{DB691D59-8F51-4DD8-AD41-D568D29B08F8}"/>
          </ac:spMkLst>
        </pc:spChg>
        <pc:spChg chg="add">
          <ac:chgData name="Osvaldo Samuel" userId="045ffe01-03d0-4e80-8d5b-037afbc7c180" providerId="ADAL" clId="{51AEF10B-5C88-457B-9FCC-2AA4FE994524}" dt="2026-08-19T12:39:25.264" v="1246" actId="26606"/>
          <ac:spMkLst>
            <pc:docMk/>
            <pc:sldMk cId="3978876272" sldId="304"/>
            <ac:spMk id="16" creationId="{204AEF18-0627-48F3-9B3D-F7E8F050B1D4}"/>
          </ac:spMkLst>
        </pc:spChg>
        <pc:spChg chg="add">
          <ac:chgData name="Osvaldo Samuel" userId="045ffe01-03d0-4e80-8d5b-037afbc7c180" providerId="ADAL" clId="{51AEF10B-5C88-457B-9FCC-2AA4FE994524}" dt="2026-08-19T12:39:25.264" v="1246" actId="26606"/>
          <ac:spMkLst>
            <pc:docMk/>
            <pc:sldMk cId="3978876272" sldId="304"/>
            <ac:spMk id="18" creationId="{CEAEE08A-C572-438F-9753-B0D527A515A7}"/>
          </ac:spMkLst>
        </pc:spChg>
        <pc:spChg chg="add">
          <ac:chgData name="Osvaldo Samuel" userId="045ffe01-03d0-4e80-8d5b-037afbc7c180" providerId="ADAL" clId="{51AEF10B-5C88-457B-9FCC-2AA4FE994524}" dt="2026-08-19T12:39:25.264" v="1246" actId="26606"/>
          <ac:spMkLst>
            <pc:docMk/>
            <pc:sldMk cId="3978876272" sldId="304"/>
            <ac:spMk id="20" creationId="{DB93146F-62ED-4C59-844C-0935D0FB5031}"/>
          </ac:spMkLst>
        </pc:spChg>
        <pc:spChg chg="add">
          <ac:chgData name="Osvaldo Samuel" userId="045ffe01-03d0-4e80-8d5b-037afbc7c180" providerId="ADAL" clId="{51AEF10B-5C88-457B-9FCC-2AA4FE994524}" dt="2026-08-19T12:39:25.264" v="1246" actId="26606"/>
          <ac:spMkLst>
            <pc:docMk/>
            <pc:sldMk cId="3978876272" sldId="304"/>
            <ac:spMk id="22" creationId="{BF3D65BA-1C65-40FB-92EF-83951BDC1D7C}"/>
          </ac:spMkLst>
        </pc:spChg>
        <pc:spChg chg="add">
          <ac:chgData name="Osvaldo Samuel" userId="045ffe01-03d0-4e80-8d5b-037afbc7c180" providerId="ADAL" clId="{51AEF10B-5C88-457B-9FCC-2AA4FE994524}" dt="2026-08-19T12:39:25.264" v="1246" actId="26606"/>
          <ac:spMkLst>
            <pc:docMk/>
            <pc:sldMk cId="3978876272" sldId="304"/>
            <ac:spMk id="24" creationId="{ADF52CCA-FCDD-49A0-BFFC-3BD41F1B827A}"/>
          </ac:spMkLst>
        </pc:spChg>
        <pc:picChg chg="add del">
          <ac:chgData name="Osvaldo Samuel" userId="045ffe01-03d0-4e80-8d5b-037afbc7c180" providerId="ADAL" clId="{51AEF10B-5C88-457B-9FCC-2AA4FE994524}" dt="2026-08-19T12:39:15.002" v="1244" actId="22"/>
          <ac:picMkLst>
            <pc:docMk/>
            <pc:sldMk cId="3978876272" sldId="304"/>
            <ac:picMk id="7" creationId="{7D42A472-8338-E836-909B-1C43DCA8BD4F}"/>
          </ac:picMkLst>
        </pc:picChg>
        <pc:picChg chg="add mod">
          <ac:chgData name="Osvaldo Samuel" userId="045ffe01-03d0-4e80-8d5b-037afbc7c180" providerId="ADAL" clId="{51AEF10B-5C88-457B-9FCC-2AA4FE994524}" dt="2026-08-19T12:39:38.031" v="1248" actId="14100"/>
          <ac:picMkLst>
            <pc:docMk/>
            <pc:sldMk cId="3978876272" sldId="304"/>
            <ac:picMk id="9" creationId="{476B63D8-6AF6-BEB0-3214-15A9BD8F741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AC5A71-95DE-4101-ABED-46F261FDE117}" type="datetimeFigureOut">
              <a:rPr lang="en-ZA" smtClean="0"/>
              <a:t>2026/08/19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97F6E-9887-4757-A811-38064CD106B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63700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FD93B195-09DC-48FC-B8C0-F5B23BEDD879}" type="datetimeFigureOut">
              <a:rPr lang="en-ZA" smtClean="0"/>
              <a:t>2026/08/19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AFD2384-C2DC-4F1D-8429-FADFB61761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44093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3B195-09DC-48FC-B8C0-F5B23BEDD879}" type="datetimeFigureOut">
              <a:rPr lang="en-ZA" smtClean="0"/>
              <a:t>2026/08/19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9AFD2384-C2DC-4F1D-8429-FADFB61761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55905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FD93B195-09DC-48FC-B8C0-F5B23BEDD879}" type="datetimeFigureOut">
              <a:rPr lang="en-ZA" smtClean="0"/>
              <a:t>2026/08/19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AFD2384-C2DC-4F1D-8429-FADFB61761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55954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3B195-09DC-48FC-B8C0-F5B23BEDD879}" type="datetimeFigureOut">
              <a:rPr lang="en-ZA" smtClean="0"/>
              <a:t>2026/08/19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2384-C2DC-4F1D-8429-FADFB61761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02044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3B195-09DC-48FC-B8C0-F5B23BEDD879}" type="datetimeFigureOut">
              <a:rPr lang="en-ZA" smtClean="0"/>
              <a:t>2026/08/19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2384-C2DC-4F1D-8429-FADFB61761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10664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3B195-09DC-48FC-B8C0-F5B23BEDD879}" type="datetimeFigureOut">
              <a:rPr lang="en-ZA" smtClean="0"/>
              <a:t>2026/08/19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2384-C2DC-4F1D-8429-FADFB61761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69355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3B195-09DC-48FC-B8C0-F5B23BEDD879}" type="datetimeFigureOut">
              <a:rPr lang="en-ZA" smtClean="0"/>
              <a:t>2026/08/19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2384-C2DC-4F1D-8429-FADFB61761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97264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FD93B195-09DC-48FC-B8C0-F5B23BEDD879}" type="datetimeFigureOut">
              <a:rPr lang="en-ZA" smtClean="0"/>
              <a:t>2026/08/19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AFD2384-C2DC-4F1D-8429-FADFB61761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72851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3B195-09DC-48FC-B8C0-F5B23BEDD879}" type="datetimeFigureOut">
              <a:rPr lang="en-ZA" smtClean="0"/>
              <a:t>2026/08/19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2384-C2DC-4F1D-8429-FADFB61761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36914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3B195-09DC-48FC-B8C0-F5B23BEDD879}" type="datetimeFigureOut">
              <a:rPr lang="en-ZA" smtClean="0"/>
              <a:t>2026/08/19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D2384-C2DC-4F1D-8429-FADFB61761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55180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FD93B195-09DC-48FC-B8C0-F5B23BEDD879}" type="datetimeFigureOut">
              <a:rPr lang="en-ZA" smtClean="0"/>
              <a:t>2026/08/19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AFD2384-C2DC-4F1D-8429-FADFB61761B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30186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FD93B195-09DC-48FC-B8C0-F5B23BEDD879}" type="datetimeFigureOut">
              <a:rPr lang="en-ZA" smtClean="0"/>
              <a:t>2026/08/19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9AFD2384-C2DC-4F1D-8429-FADFB61761B4}" type="slidenum">
              <a:rPr lang="en-ZA" smtClean="0"/>
              <a:t>‹#›</a:t>
            </a:fld>
            <a:endParaRPr lang="en-ZA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8095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diplomas.ustm.ac.mz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3F471-E746-6610-5A5B-D9487CBD0E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3" y="831415"/>
            <a:ext cx="8251380" cy="1531310"/>
          </a:xfrm>
        </p:spPr>
        <p:txBody>
          <a:bodyPr>
            <a:normAutofit fontScale="90000"/>
          </a:bodyPr>
          <a:lstStyle/>
          <a:p>
            <a:r>
              <a:rPr lang="pt-PT" b="1" dirty="0">
                <a:latin typeface="Arial Nova Light" panose="020B0304020202020204" pitchFamily="34" charset="0"/>
                <a:ea typeface="Jost ExtraLight" pitchFamily="2" charset="0"/>
              </a:rPr>
              <a:t>Centro de informática</a:t>
            </a:r>
            <a:br>
              <a:rPr lang="pt-PT" b="1" dirty="0">
                <a:latin typeface="Arial Nova Light" panose="020B0304020202020204" pitchFamily="34" charset="0"/>
                <a:ea typeface="Jost ExtraLight" pitchFamily="2" charset="0"/>
              </a:rPr>
            </a:br>
            <a:r>
              <a:rPr lang="pt-PT" b="1" dirty="0">
                <a:latin typeface="Arial Nova Light" panose="020B0304020202020204" pitchFamily="34" charset="0"/>
                <a:ea typeface="Jost ExtraLight" pitchFamily="2" charset="0"/>
              </a:rPr>
              <a:t>e desenvolvimento de sistemas</a:t>
            </a:r>
            <a:br>
              <a:rPr lang="pt-PT" b="1" dirty="0">
                <a:latin typeface="Arial Nova Light" panose="020B0304020202020204" pitchFamily="34" charset="0"/>
                <a:ea typeface="Jost ExtraLight" pitchFamily="2" charset="0"/>
              </a:rPr>
            </a:br>
            <a:r>
              <a:rPr lang="pt-PT" b="1" dirty="0">
                <a:latin typeface="Arial Nova Light" panose="020B0304020202020204" pitchFamily="34" charset="0"/>
                <a:ea typeface="Jost ExtraLight" pitchFamily="2" charset="0"/>
              </a:rPr>
              <a:t>de informação - cides</a:t>
            </a:r>
            <a:endParaRPr lang="en-ZA" b="1" dirty="0">
              <a:latin typeface="Arial Nova Light" panose="020B0304020202020204" pitchFamily="34" charset="0"/>
              <a:ea typeface="Jost ExtraLight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6E54E0-68C1-2524-9C9B-27B647510F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6326" y="3508311"/>
            <a:ext cx="10993546" cy="1063689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pt-BR" altLang="zh-CN" sz="3600" dirty="0">
                <a:solidFill>
                  <a:schemeClr val="bg1"/>
                </a:solidFill>
                <a:latin typeface="Arial Nova Light" panose="020B0304020202020204" pitchFamily="34" charset="0"/>
                <a:ea typeface="Jost ExtraLight" pitchFamily="2" charset="0"/>
              </a:rPr>
              <a:t>Proposta de Implementação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t-BR" altLang="zh-CN" sz="3600" dirty="0">
                <a:solidFill>
                  <a:schemeClr val="bg1"/>
                </a:solidFill>
                <a:latin typeface="Arial Nova Light" panose="020B0304020202020204" pitchFamily="34" charset="0"/>
                <a:ea typeface="Jost ExtraLight" pitchFamily="2" charset="0"/>
              </a:rPr>
              <a:t>do </a:t>
            </a:r>
            <a:r>
              <a:rPr lang="pt-BR" altLang="zh-CN" sz="4000" b="1" dirty="0">
                <a:solidFill>
                  <a:srgbClr val="FCAD68"/>
                </a:solidFill>
                <a:latin typeface="Arial Nova Light" panose="020B0304020202020204" pitchFamily="34" charset="0"/>
                <a:ea typeface="Jost ExtraLight" pitchFamily="2" charset="0"/>
              </a:rPr>
              <a:t>QR Code </a:t>
            </a:r>
            <a:r>
              <a:rPr lang="pt-BR" altLang="zh-CN" sz="3600" dirty="0">
                <a:solidFill>
                  <a:schemeClr val="bg1"/>
                </a:solidFill>
                <a:latin typeface="Arial Nova Light" panose="020B0304020202020204" pitchFamily="34" charset="0"/>
                <a:ea typeface="Jost ExtraLight" pitchFamily="2" charset="0"/>
              </a:rPr>
              <a:t>para Verificação da Autenticidade dos diplomas</a:t>
            </a:r>
            <a:endParaRPr lang="en-US" sz="3600" dirty="0">
              <a:solidFill>
                <a:schemeClr val="bg1"/>
              </a:solidFill>
              <a:latin typeface="Arial Nova Light" panose="020B0304020202020204" pitchFamily="34" charset="0"/>
              <a:ea typeface="Jost ExtraLight" pitchFamily="2" charset="0"/>
            </a:endParaRPr>
          </a:p>
        </p:txBody>
      </p:sp>
      <p:pic>
        <p:nvPicPr>
          <p:cNvPr id="4" name="Picture placeholder 29">
            <a:extLst>
              <a:ext uri="{FF2B5EF4-FFF2-40B4-BE49-F238E27FC236}">
                <a16:creationId xmlns:a16="http://schemas.microsoft.com/office/drawing/2014/main" id="{E43F4CEC-22B7-DFA4-F6F6-19DD52203D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8274" b="-8274"/>
          <a:stretch>
            <a:fillRect/>
          </a:stretch>
        </p:blipFill>
        <p:spPr>
          <a:xfrm>
            <a:off x="8832573" y="1597070"/>
            <a:ext cx="2479274" cy="2851173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325A35C9-6681-A28A-5D61-FCF25DA2F6EF}"/>
              </a:ext>
            </a:extLst>
          </p:cNvPr>
          <p:cNvSpPr txBox="1">
            <a:spLocks/>
          </p:cNvSpPr>
          <p:nvPr/>
        </p:nvSpPr>
        <p:spPr>
          <a:xfrm>
            <a:off x="719504" y="4744858"/>
            <a:ext cx="7891272" cy="6006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300F">
                  <a:lumMod val="75000"/>
                </a:srgbClr>
              </a:buClr>
              <a:buSzPct val="85000"/>
              <a:buFont typeface="Wingdings" pitchFamily="2" charset="2"/>
              <a:buNone/>
              <a:tabLst/>
              <a:defRPr/>
            </a:pP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Jost ExtraLight" pitchFamily="2" charset="0"/>
              <a:ea typeface="Jost ExtraLight" pitchFamily="2" charset="0"/>
              <a:cs typeface="+mn-cs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8199917-F437-2AF8-5557-66DF954B20BC}"/>
              </a:ext>
            </a:extLst>
          </p:cNvPr>
          <p:cNvSpPr txBox="1">
            <a:spLocks/>
          </p:cNvSpPr>
          <p:nvPr/>
        </p:nvSpPr>
        <p:spPr>
          <a:xfrm>
            <a:off x="696326" y="5425901"/>
            <a:ext cx="7891272" cy="6006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300F">
                  <a:lumMod val="75000"/>
                </a:srgbClr>
              </a:buClr>
              <a:buSzPct val="85000"/>
              <a:buFont typeface="Wingdings" pitchFamily="2" charset="2"/>
              <a:buNone/>
              <a:tabLst/>
              <a:defRPr/>
            </a:pPr>
            <a:r>
              <a:rPr lang="en-US" sz="2000" b="1" dirty="0">
                <a:solidFill>
                  <a:prstClr val="white"/>
                </a:solidFill>
                <a:latin typeface="Jost ExtraLight" pitchFamily="2" charset="0"/>
                <a:ea typeface="Jost ExtraLight" pitchFamily="2" charset="0"/>
              </a:rPr>
              <a:t>Agosto de 2026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Jost ExtraLight" pitchFamily="2" charset="0"/>
              <a:ea typeface="Jost ExtraLight" pitchFamily="2" charset="0"/>
              <a:cs typeface="+mn-cs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A66139B-C7BF-FAC4-4246-0B48955B6861}"/>
              </a:ext>
            </a:extLst>
          </p:cNvPr>
          <p:cNvSpPr txBox="1">
            <a:spLocks/>
          </p:cNvSpPr>
          <p:nvPr/>
        </p:nvSpPr>
        <p:spPr>
          <a:xfrm>
            <a:off x="581193" y="2321754"/>
            <a:ext cx="7891272" cy="6006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300F">
                  <a:lumMod val="75000"/>
                </a:srgbClr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ova Light" panose="020B0304020202020204" pitchFamily="34" charset="0"/>
                <a:ea typeface="Jost ExtraLight" pitchFamily="2" charset="0"/>
              </a:rPr>
              <a:t>DEPARTAMENTO DE MANUTENÇÃO DOS SISTEMAS DE INFORMAÇÃO</a:t>
            </a:r>
          </a:p>
        </p:txBody>
      </p:sp>
    </p:spTree>
    <p:extLst>
      <p:ext uri="{BB962C8B-B14F-4D97-AF65-F5344CB8AC3E}">
        <p14:creationId xmlns:p14="http://schemas.microsoft.com/office/powerpoint/2010/main" val="3194062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D304C-E412-E98E-70EB-93A8B016F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78873"/>
            <a:ext cx="11029616" cy="1013800"/>
          </a:xfrm>
        </p:spPr>
        <p:txBody>
          <a:bodyPr>
            <a:normAutofit/>
          </a:bodyPr>
          <a:lstStyle/>
          <a:p>
            <a:pPr algn="ctr"/>
            <a:r>
              <a:rPr lang="pt-BR" sz="3600" dirty="0">
                <a:latin typeface="Arial Nova Light" panose="020B0304020202020204" pitchFamily="34" charset="0"/>
              </a:rPr>
              <a:t>contextualização	</a:t>
            </a:r>
            <a:endParaRPr lang="en-ZA" sz="3600" dirty="0">
              <a:latin typeface="Arial Nova Light" panose="020B03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C0D41A-4C92-8BD2-816D-1DE8E870A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436061"/>
          </a:xfrm>
        </p:spPr>
        <p:txBody>
          <a:bodyPr anchor="t">
            <a:normAutofit/>
          </a:bodyPr>
          <a:lstStyle/>
          <a:p>
            <a:pPr marL="0" indent="0" algn="just">
              <a:buNone/>
            </a:pPr>
            <a:r>
              <a:rPr lang="pt-BR" sz="2800" dirty="0"/>
              <a:t>A crescente necessidade de garantir a autenticidade, segurança e credibilidade dos diplomas académicos exige a adopção de mecanismos modernos que permitam uma verificação rápida e confiável dos documentos emitidos pelas instituições.</a:t>
            </a:r>
          </a:p>
          <a:p>
            <a:pPr marL="0" indent="0" algn="just">
              <a:buNone/>
            </a:pPr>
            <a:br>
              <a:rPr lang="pt-BR" sz="2800" dirty="0"/>
            </a:br>
            <a:r>
              <a:rPr lang="pt-BR" sz="2800" dirty="0"/>
              <a:t>Neste contexto, surge a necessidade de digitalizar e modernizar o processo de validação dos diplomas, através da implementação de um mecanismo que permita a sua verificação de forma simples, segura e imediata, o </a:t>
            </a:r>
            <a:r>
              <a:rPr lang="pt-BR" sz="2800" b="1" dirty="0">
                <a:solidFill>
                  <a:srgbClr val="C00000"/>
                </a:solidFill>
              </a:rPr>
              <a:t>QR CODE.</a:t>
            </a:r>
            <a:endParaRPr lang="en-ZA" sz="2800" b="1" dirty="0">
              <a:solidFill>
                <a:srgbClr val="C00000"/>
              </a:solidFill>
              <a:latin typeface="Arial Nova Light" panose="020B03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52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C6DC6-5A73-071D-0119-EFE0B5EE0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925286"/>
            <a:ext cx="11029616" cy="572956"/>
          </a:xfrm>
        </p:spPr>
        <p:txBody>
          <a:bodyPr>
            <a:noAutofit/>
          </a:bodyPr>
          <a:lstStyle/>
          <a:p>
            <a:pPr algn="ctr"/>
            <a:r>
              <a:rPr lang="pt-PT" sz="3600" dirty="0">
                <a:latin typeface="Arial Nova Light" panose="020B0304020202020204" pitchFamily="34" charset="0"/>
              </a:rPr>
              <a:t>O</a:t>
            </a:r>
            <a:r>
              <a:rPr lang="en-US" sz="3600" dirty="0">
                <a:latin typeface="Arial Nova Light" panose="020B0304020202020204" pitchFamily="34" charset="0"/>
              </a:rPr>
              <a:t> </a:t>
            </a:r>
            <a:r>
              <a:rPr lang="en-US" sz="3600" dirty="0" err="1">
                <a:latin typeface="Arial Nova Light" panose="020B0304020202020204" pitchFamily="34" charset="0"/>
              </a:rPr>
              <a:t>que</a:t>
            </a:r>
            <a:r>
              <a:rPr lang="en-US" sz="3600" dirty="0">
                <a:latin typeface="Arial Nova Light" panose="020B0304020202020204" pitchFamily="34" charset="0"/>
              </a:rPr>
              <a:t> é o </a:t>
            </a:r>
            <a:r>
              <a:rPr lang="en-US" sz="3600" b="1" dirty="0" err="1">
                <a:solidFill>
                  <a:srgbClr val="FCAD68"/>
                </a:solidFill>
                <a:latin typeface="Arial Nova Light" panose="020B0304020202020204" pitchFamily="34" charset="0"/>
              </a:rPr>
              <a:t>qr</a:t>
            </a:r>
            <a:r>
              <a:rPr lang="en-US" sz="3600" b="1" dirty="0">
                <a:solidFill>
                  <a:srgbClr val="FCAD68"/>
                </a:solidFill>
                <a:latin typeface="Arial Nova Light" panose="020B0304020202020204" pitchFamily="34" charset="0"/>
              </a:rPr>
              <a:t>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D4413-F703-2747-1C79-65A16DB8F2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4086" y="2311124"/>
            <a:ext cx="8856721" cy="3678303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t-BR" sz="2800" dirty="0"/>
              <a:t>O QR Code (Quick Response Code) é um código bidimensional que permite armazenar e aceder rapidamente a informações através da leitura por dispositivos como smartphones e tablets. No contexto da autenticação de diplomas, o QR Code poderá ser associado a um identificador único do documento, permitindo encaminhar o utilizador para um link oficial da instituição, onde será realizada a consulta do respectivo documento ou outros dados que se mostrarem necessários.</a:t>
            </a:r>
            <a:endParaRPr lang="en-US" sz="2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824547-5F58-FB3C-A24D-88F429A342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29" y="3048004"/>
            <a:ext cx="2188028" cy="2188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409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1509E-418E-C4DB-8FF5-91FF699E0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70598"/>
            <a:ext cx="11029616" cy="716755"/>
          </a:xfrm>
        </p:spPr>
        <p:txBody>
          <a:bodyPr>
            <a:normAutofit/>
          </a:bodyPr>
          <a:lstStyle/>
          <a:p>
            <a:pPr algn="ctr"/>
            <a:r>
              <a:rPr lang="pt-PT" sz="3600" dirty="0">
                <a:latin typeface="Arial Nova Light" panose="020B0304020202020204" pitchFamily="34" charset="0"/>
              </a:rPr>
              <a:t>QR Code </a:t>
            </a:r>
            <a:r>
              <a:rPr lang="pt-PT" sz="3600" dirty="0">
                <a:solidFill>
                  <a:srgbClr val="FCAD68"/>
                </a:solidFill>
                <a:latin typeface="Arial Nova Light" panose="020B0304020202020204" pitchFamily="34" charset="0"/>
              </a:rPr>
              <a:t>único</a:t>
            </a:r>
            <a:endParaRPr lang="en-US" sz="3600" b="1" dirty="0">
              <a:solidFill>
                <a:srgbClr val="FCAD68"/>
              </a:solidFill>
              <a:latin typeface="Arial Nova Light" panose="020B03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44AD31-B965-ED42-DF60-EA94B2268D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800" dirty="0"/>
              <a:t>Cada diploma </a:t>
            </a:r>
            <a:r>
              <a:rPr lang="en-US" sz="2800" dirty="0" err="1"/>
              <a:t>emitido</a:t>
            </a:r>
            <a:r>
              <a:rPr lang="en-US" sz="2800" dirty="0"/>
              <a:t> </a:t>
            </a:r>
            <a:r>
              <a:rPr lang="en-US" sz="2800" dirty="0" err="1"/>
              <a:t>passará</a:t>
            </a:r>
            <a:r>
              <a:rPr lang="en-US" sz="2800" dirty="0"/>
              <a:t> a </a:t>
            </a:r>
            <a:r>
              <a:rPr lang="en-US" sz="2800" dirty="0" err="1"/>
              <a:t>conter</a:t>
            </a:r>
            <a:r>
              <a:rPr lang="en-US" sz="2800" dirty="0"/>
              <a:t> um </a:t>
            </a:r>
            <a:r>
              <a:rPr lang="en-US" sz="2800" b="1" dirty="0"/>
              <a:t>QR Code </a:t>
            </a:r>
            <a:r>
              <a:rPr lang="en-US" sz="2800" dirty="0" err="1"/>
              <a:t>único</a:t>
            </a:r>
            <a:r>
              <a:rPr lang="en-US" sz="2800" dirty="0"/>
              <a:t> e </a:t>
            </a:r>
            <a:r>
              <a:rPr lang="en-US" sz="2800" dirty="0" err="1"/>
              <a:t>exclusivo</a:t>
            </a:r>
            <a:r>
              <a:rPr lang="en-US" sz="2800" dirty="0"/>
              <a:t>, </a:t>
            </a:r>
            <a:r>
              <a:rPr lang="en-US" sz="2800" dirty="0" err="1"/>
              <a:t>associado</a:t>
            </a:r>
            <a:r>
              <a:rPr lang="en-US" sz="2800" dirty="0"/>
              <a:t> </a:t>
            </a:r>
            <a:r>
              <a:rPr lang="en-US" sz="2800" dirty="0" err="1"/>
              <a:t>diretamente</a:t>
            </a:r>
            <a:r>
              <a:rPr lang="en-US" sz="2800" dirty="0"/>
              <a:t> </a:t>
            </a:r>
            <a:r>
              <a:rPr lang="en-US" sz="2800" dirty="0" err="1"/>
              <a:t>ao</a:t>
            </a:r>
            <a:r>
              <a:rPr lang="en-US" sz="2800" dirty="0"/>
              <a:t> </a:t>
            </a:r>
            <a:r>
              <a:rPr lang="en-US" sz="2800" dirty="0" err="1"/>
              <a:t>respetivo</a:t>
            </a:r>
            <a:r>
              <a:rPr lang="en-US" sz="2800" dirty="0"/>
              <a:t> </a:t>
            </a:r>
            <a:r>
              <a:rPr lang="en-US" sz="2800" dirty="0" err="1"/>
              <a:t>documento</a:t>
            </a:r>
            <a:r>
              <a:rPr lang="en-US" sz="2800" dirty="0"/>
              <a:t>. Este </a:t>
            </a:r>
            <a:r>
              <a:rPr lang="en-US" sz="2800" dirty="0" err="1"/>
              <a:t>código</a:t>
            </a:r>
            <a:r>
              <a:rPr lang="en-US" sz="2800" dirty="0"/>
              <a:t> </a:t>
            </a:r>
            <a:r>
              <a:rPr lang="en-US" sz="2800" dirty="0" err="1"/>
              <a:t>funcionará</a:t>
            </a:r>
            <a:r>
              <a:rPr lang="en-US" sz="2800" dirty="0"/>
              <a:t> </a:t>
            </a:r>
            <a:r>
              <a:rPr lang="en-US" sz="2800" dirty="0" err="1"/>
              <a:t>como</a:t>
            </a:r>
            <a:r>
              <a:rPr lang="en-US" sz="2800" dirty="0"/>
              <a:t> </a:t>
            </a:r>
            <a:r>
              <a:rPr lang="en-US" sz="2800" dirty="0" err="1"/>
              <a:t>uma</a:t>
            </a:r>
            <a:r>
              <a:rPr lang="en-US" sz="2800" dirty="0"/>
              <a:t> </a:t>
            </a:r>
            <a:r>
              <a:rPr lang="en-US" sz="2800" dirty="0" err="1"/>
              <a:t>chave</a:t>
            </a:r>
            <a:r>
              <a:rPr lang="en-US" sz="2800" dirty="0"/>
              <a:t> de </a:t>
            </a:r>
            <a:r>
              <a:rPr lang="en-US" sz="2800" dirty="0" err="1"/>
              <a:t>identificação</a:t>
            </a:r>
            <a:r>
              <a:rPr lang="en-US" sz="2800" dirty="0"/>
              <a:t> digital do diploma, </a:t>
            </a:r>
            <a:r>
              <a:rPr lang="en-US" sz="2800" dirty="0" err="1"/>
              <a:t>permitindo</a:t>
            </a:r>
            <a:r>
              <a:rPr lang="en-US" sz="2800" dirty="0"/>
              <a:t> </a:t>
            </a:r>
            <a:r>
              <a:rPr lang="en-US" sz="2800" dirty="0" err="1"/>
              <a:t>estabelecer</a:t>
            </a:r>
            <a:r>
              <a:rPr lang="en-US" sz="2800" dirty="0"/>
              <a:t> </a:t>
            </a:r>
            <a:r>
              <a:rPr lang="en-US" sz="2800" dirty="0" err="1"/>
              <a:t>uma</a:t>
            </a:r>
            <a:r>
              <a:rPr lang="en-US" sz="2800" dirty="0"/>
              <a:t> </a:t>
            </a:r>
            <a:r>
              <a:rPr lang="en-US" sz="2800" dirty="0" err="1"/>
              <a:t>ligação</a:t>
            </a:r>
            <a:r>
              <a:rPr lang="en-US" sz="2800" dirty="0"/>
              <a:t> </a:t>
            </a:r>
            <a:r>
              <a:rPr lang="en-US" sz="2800" dirty="0" err="1"/>
              <a:t>segura</a:t>
            </a:r>
            <a:r>
              <a:rPr lang="en-US" sz="2800" dirty="0"/>
              <a:t> entre o </a:t>
            </a:r>
            <a:r>
              <a:rPr lang="en-US" sz="2800" dirty="0" err="1"/>
              <a:t>documento</a:t>
            </a:r>
            <a:r>
              <a:rPr lang="en-US" sz="2800" dirty="0"/>
              <a:t> </a:t>
            </a:r>
            <a:r>
              <a:rPr lang="en-US" sz="2800" dirty="0" err="1"/>
              <a:t>físico</a:t>
            </a:r>
            <a:r>
              <a:rPr lang="en-US" sz="2800" dirty="0"/>
              <a:t> e </a:t>
            </a:r>
            <a:r>
              <a:rPr lang="en-US" sz="2800" dirty="0" err="1"/>
              <a:t>os</a:t>
            </a:r>
            <a:r>
              <a:rPr lang="en-US" sz="2800" dirty="0"/>
              <a:t> dados </a:t>
            </a:r>
            <a:r>
              <a:rPr lang="en-US" sz="2800" dirty="0" err="1"/>
              <a:t>armazenados</a:t>
            </a:r>
            <a:r>
              <a:rPr lang="en-US" sz="2800" dirty="0"/>
              <a:t> </a:t>
            </a:r>
            <a:r>
              <a:rPr lang="en-US" sz="2800" dirty="0" err="1"/>
              <a:t>na</a:t>
            </a:r>
            <a:r>
              <a:rPr lang="en-US" sz="2800" dirty="0"/>
              <a:t> base de dados </a:t>
            </a:r>
            <a:r>
              <a:rPr lang="en-US" sz="2800" dirty="0" err="1"/>
              <a:t>institucional</a:t>
            </a:r>
            <a:r>
              <a:rPr lang="en-US" sz="2800" dirty="0"/>
              <a:t>.</a:t>
            </a:r>
          </a:p>
          <a:p>
            <a:pPr marL="0" indent="0" algn="just">
              <a:buNone/>
            </a:pPr>
            <a:r>
              <a:rPr lang="en-US" sz="2800" dirty="0"/>
              <a:t>O </a:t>
            </a:r>
            <a:r>
              <a:rPr lang="en-US" sz="2800" b="1" dirty="0"/>
              <a:t>QR Code </a:t>
            </a:r>
            <a:r>
              <a:rPr lang="en-US" sz="2800" dirty="0" err="1"/>
              <a:t>será</a:t>
            </a:r>
            <a:r>
              <a:rPr lang="en-US" sz="2800" dirty="0"/>
              <a:t> </a:t>
            </a:r>
            <a:r>
              <a:rPr lang="en-US" sz="2800" dirty="0" err="1"/>
              <a:t>gerado</a:t>
            </a:r>
            <a:r>
              <a:rPr lang="en-US" sz="2800" dirty="0"/>
              <a:t> no </a:t>
            </a:r>
            <a:r>
              <a:rPr lang="en-US" sz="2800" dirty="0" err="1"/>
              <a:t>momento</a:t>
            </a:r>
            <a:r>
              <a:rPr lang="en-US" sz="2800" dirty="0"/>
              <a:t> da </a:t>
            </a:r>
            <a:r>
              <a:rPr lang="en-US" sz="2800" dirty="0" err="1"/>
              <a:t>emissão</a:t>
            </a:r>
            <a:r>
              <a:rPr lang="en-US" sz="2800" dirty="0"/>
              <a:t> do diploma e </a:t>
            </a:r>
            <a:r>
              <a:rPr lang="en-US" sz="2800" dirty="0" err="1"/>
              <a:t>ficará</a:t>
            </a:r>
            <a:r>
              <a:rPr lang="en-US" sz="2800" dirty="0"/>
              <a:t> </a:t>
            </a:r>
            <a:r>
              <a:rPr lang="en-US" sz="2800" dirty="0" err="1"/>
              <a:t>associado</a:t>
            </a:r>
            <a:r>
              <a:rPr lang="en-US" sz="2800" dirty="0"/>
              <a:t> a um </a:t>
            </a:r>
            <a:r>
              <a:rPr lang="en-US" sz="2800" dirty="0" err="1"/>
              <a:t>identificador</a:t>
            </a:r>
            <a:r>
              <a:rPr lang="en-US" sz="2800" dirty="0"/>
              <a:t> </a:t>
            </a:r>
            <a:r>
              <a:rPr lang="en-US" sz="2800" dirty="0" err="1"/>
              <a:t>único</a:t>
            </a:r>
            <a:r>
              <a:rPr lang="en-US" sz="2800" dirty="0"/>
              <a:t>, </a:t>
            </a:r>
            <a:r>
              <a:rPr lang="en-US" sz="2800" dirty="0" err="1"/>
              <a:t>que</a:t>
            </a:r>
            <a:r>
              <a:rPr lang="en-US" sz="2800" dirty="0"/>
              <a:t> </a:t>
            </a:r>
            <a:r>
              <a:rPr lang="en-US" sz="2800" dirty="0" err="1"/>
              <a:t>não</a:t>
            </a:r>
            <a:r>
              <a:rPr lang="en-US" sz="2800" dirty="0"/>
              <a:t> </a:t>
            </a:r>
            <a:r>
              <a:rPr lang="en-US" sz="2800" dirty="0" err="1"/>
              <a:t>será</a:t>
            </a:r>
            <a:r>
              <a:rPr lang="en-US" sz="2800" dirty="0"/>
              <a:t> </a:t>
            </a:r>
            <a:r>
              <a:rPr lang="en-US" sz="2800" dirty="0" err="1"/>
              <a:t>reutilizado</a:t>
            </a:r>
            <a:r>
              <a:rPr lang="en-US" sz="2800" dirty="0"/>
              <a:t> para outro diploma.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058947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C55B2-4045-D5F9-41AD-3B792DF39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1D841-171F-5721-6ED0-5A97010D5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70598"/>
            <a:ext cx="11029616" cy="716755"/>
          </a:xfrm>
        </p:spPr>
        <p:txBody>
          <a:bodyPr>
            <a:normAutofit/>
          </a:bodyPr>
          <a:lstStyle/>
          <a:p>
            <a:pPr algn="ctr"/>
            <a:r>
              <a:rPr lang="pt-PT" sz="3600" dirty="0">
                <a:latin typeface="Arial Nova Light" panose="020B0304020202020204" pitchFamily="34" charset="0"/>
              </a:rPr>
              <a:t>QR Code </a:t>
            </a:r>
            <a:r>
              <a:rPr lang="pt-PT" sz="3600" dirty="0">
                <a:solidFill>
                  <a:srgbClr val="FCAD68"/>
                </a:solidFill>
                <a:latin typeface="Arial Nova Light" panose="020B0304020202020204" pitchFamily="34" charset="0"/>
              </a:rPr>
              <a:t>único</a:t>
            </a:r>
            <a:endParaRPr lang="en-US" sz="3600" b="1" dirty="0">
              <a:solidFill>
                <a:srgbClr val="FCAD68"/>
              </a:solidFill>
              <a:latin typeface="Arial Nova Light" panose="020B03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3A0733-1233-0814-7B61-2E0B2E2F32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pPr marL="0" indent="0" algn="just">
              <a:buNone/>
            </a:pPr>
            <a:r>
              <a:rPr lang="pt-PT" sz="2800" dirty="0"/>
              <a:t>A</a:t>
            </a:r>
            <a:r>
              <a:rPr lang="en-US" sz="2800" dirty="0" err="1"/>
              <a:t>pós</a:t>
            </a:r>
            <a:r>
              <a:rPr lang="en-US" sz="2800" dirty="0"/>
              <a:t> a </a:t>
            </a:r>
            <a:r>
              <a:rPr lang="en-US" sz="2800" dirty="0" err="1"/>
              <a:t>emissão</a:t>
            </a:r>
            <a:r>
              <a:rPr lang="en-US" sz="2800" dirty="0"/>
              <a:t> do diploma, o </a:t>
            </a:r>
            <a:r>
              <a:rPr lang="en-US" sz="2800" dirty="0" err="1"/>
              <a:t>documento</a:t>
            </a:r>
            <a:r>
              <a:rPr lang="en-US" sz="2800" dirty="0"/>
              <a:t> é </a:t>
            </a:r>
            <a:r>
              <a:rPr lang="en-US" sz="2800" dirty="0" err="1"/>
              <a:t>digitalizado</a:t>
            </a:r>
            <a:r>
              <a:rPr lang="en-US" sz="2800" dirty="0"/>
              <a:t> (scan) e </a:t>
            </a:r>
            <a:r>
              <a:rPr lang="en-US" sz="2800" dirty="0" err="1"/>
              <a:t>carregado</a:t>
            </a:r>
            <a:r>
              <a:rPr lang="en-US" sz="2800" dirty="0"/>
              <a:t> num </a:t>
            </a:r>
            <a:r>
              <a:rPr lang="en-US" sz="2800" dirty="0" err="1"/>
              <a:t>directório</a:t>
            </a:r>
            <a:r>
              <a:rPr lang="en-US" sz="2800" dirty="0"/>
              <a:t> </a:t>
            </a:r>
            <a:r>
              <a:rPr lang="en-US" sz="2800" dirty="0" err="1"/>
              <a:t>na</a:t>
            </a:r>
            <a:r>
              <a:rPr lang="en-US" sz="2800" dirty="0"/>
              <a:t> </a:t>
            </a:r>
            <a:r>
              <a:rPr lang="en-US" sz="2800" dirty="0" err="1"/>
              <a:t>núvem</a:t>
            </a:r>
            <a:r>
              <a:rPr lang="en-US" sz="2800" dirty="0"/>
              <a:t> </a:t>
            </a:r>
            <a:r>
              <a:rPr lang="en-US" sz="2800" dirty="0" err="1"/>
              <a:t>que</a:t>
            </a:r>
            <a:r>
              <a:rPr lang="en-US" sz="2800" dirty="0"/>
              <a:t> se </a:t>
            </a:r>
            <a:r>
              <a:rPr lang="en-US" sz="2800" dirty="0" err="1"/>
              <a:t>assumirá</a:t>
            </a:r>
            <a:r>
              <a:rPr lang="en-US" sz="2800" dirty="0"/>
              <a:t> </a:t>
            </a:r>
            <a:r>
              <a:rPr lang="en-US" sz="2800" dirty="0" err="1"/>
              <a:t>como</a:t>
            </a:r>
            <a:r>
              <a:rPr lang="en-US" sz="2800" dirty="0"/>
              <a:t> base de </a:t>
            </a:r>
            <a:r>
              <a:rPr lang="en-US" sz="2800" dirty="0" err="1"/>
              <a:t>verificação</a:t>
            </a:r>
            <a:r>
              <a:rPr lang="en-US" sz="2800" dirty="0"/>
              <a:t> e </a:t>
            </a:r>
            <a:r>
              <a:rPr lang="en-US" sz="2800" dirty="0" err="1"/>
              <a:t>autenticidade</a:t>
            </a:r>
            <a:r>
              <a:rPr lang="en-US" sz="2800" dirty="0"/>
              <a:t> dos diplomas.  </a:t>
            </a:r>
            <a:r>
              <a:rPr lang="en-US" sz="2800" dirty="0" err="1"/>
              <a:t>Outras</a:t>
            </a:r>
            <a:r>
              <a:rPr lang="en-US" sz="2800" dirty="0"/>
              <a:t> </a:t>
            </a:r>
            <a:r>
              <a:rPr lang="en-US" sz="2800" dirty="0" err="1"/>
              <a:t>informações</a:t>
            </a:r>
            <a:r>
              <a:rPr lang="en-US" sz="2800" dirty="0"/>
              <a:t> </a:t>
            </a:r>
            <a:r>
              <a:rPr lang="en-US" sz="2800" dirty="0" err="1"/>
              <a:t>que</a:t>
            </a:r>
            <a:r>
              <a:rPr lang="en-US" sz="2800" dirty="0"/>
              <a:t> se </a:t>
            </a:r>
            <a:r>
              <a:rPr lang="en-US" sz="2800" dirty="0" err="1"/>
              <a:t>julgarem</a:t>
            </a:r>
            <a:r>
              <a:rPr lang="en-US" sz="2800" dirty="0"/>
              <a:t> </a:t>
            </a:r>
            <a:r>
              <a:rPr lang="en-US" sz="2800" dirty="0" err="1"/>
              <a:t>necessárias</a:t>
            </a:r>
            <a:r>
              <a:rPr lang="en-US" sz="2800" dirty="0"/>
              <a:t> </a:t>
            </a:r>
            <a:r>
              <a:rPr lang="en-US" sz="2800" dirty="0" err="1"/>
              <a:t>poderão</a:t>
            </a:r>
            <a:r>
              <a:rPr lang="en-US" sz="2800" dirty="0"/>
              <a:t> ser </a:t>
            </a:r>
            <a:r>
              <a:rPr lang="en-US" sz="2800" dirty="0" err="1"/>
              <a:t>adicionadas</a:t>
            </a:r>
            <a:r>
              <a:rPr lang="en-US" sz="2800" dirty="0"/>
              <a:t>.</a:t>
            </a:r>
            <a:endParaRPr lang="pt-BR" sz="2800" dirty="0"/>
          </a:p>
          <a:p>
            <a:pPr marL="0" indent="0" algn="just">
              <a:buNone/>
            </a:pPr>
            <a:r>
              <a:rPr lang="en-US" sz="2800" b="1" dirty="0"/>
              <a:t>Links </a:t>
            </a:r>
            <a:r>
              <a:rPr lang="en-US" sz="2800" b="1" dirty="0" err="1"/>
              <a:t>sugeridos</a:t>
            </a:r>
            <a:r>
              <a:rPr lang="en-US" sz="2800" b="1" dirty="0"/>
              <a:t>: </a:t>
            </a:r>
          </a:p>
          <a:p>
            <a:pPr marL="0" indent="0" algn="just">
              <a:buNone/>
            </a:pPr>
            <a:r>
              <a:rPr lang="en-US" sz="2800" u="sng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https://diplomas.ustm.ac.mz</a:t>
            </a:r>
            <a:endParaRPr lang="pt-BR" sz="2800" u="sng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pt-BR" sz="2800" dirty="0"/>
              <a:t>https://certificacoes.ustm.ac.mz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89446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3FFB2F-02B9-36C6-3202-D8DF4A921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6FA48-8D58-8F0B-8E0C-146AB3944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70598"/>
            <a:ext cx="11029616" cy="716755"/>
          </a:xfrm>
        </p:spPr>
        <p:txBody>
          <a:bodyPr>
            <a:normAutofit/>
          </a:bodyPr>
          <a:lstStyle/>
          <a:p>
            <a:pPr algn="ctr"/>
            <a:r>
              <a:rPr lang="pt-PT" sz="3600" dirty="0">
                <a:latin typeface="Arial Nova Light" panose="020B0304020202020204" pitchFamily="34" charset="0"/>
              </a:rPr>
              <a:t>Verificação </a:t>
            </a:r>
            <a:r>
              <a:rPr lang="pt-PT" sz="3600" dirty="0">
                <a:solidFill>
                  <a:srgbClr val="FCAD68"/>
                </a:solidFill>
                <a:latin typeface="Arial Nova Light" panose="020B0304020202020204" pitchFamily="34" charset="0"/>
              </a:rPr>
              <a:t>online</a:t>
            </a:r>
            <a:endParaRPr lang="en-US" sz="3600" b="1" dirty="0">
              <a:solidFill>
                <a:srgbClr val="FCAD68"/>
              </a:solidFill>
              <a:latin typeface="Arial Nova Light" panose="020B03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C5BF6-D5E6-5C08-02AE-5EC2E9FC9E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800" dirty="0"/>
              <a:t>Ao </a:t>
            </a:r>
            <a:r>
              <a:rPr lang="en-US" sz="2800" dirty="0" err="1"/>
              <a:t>digitalizar</a:t>
            </a:r>
            <a:r>
              <a:rPr lang="en-US" sz="2800" dirty="0"/>
              <a:t> o QR Code </a:t>
            </a:r>
            <a:r>
              <a:rPr lang="en-US" sz="2800" dirty="0" err="1"/>
              <a:t>presente</a:t>
            </a:r>
            <a:r>
              <a:rPr lang="en-US" sz="2800" dirty="0"/>
              <a:t> no diploma, o </a:t>
            </a:r>
            <a:r>
              <a:rPr lang="en-US" sz="2800" dirty="0" err="1"/>
              <a:t>utilizador</a:t>
            </a:r>
            <a:r>
              <a:rPr lang="en-US" sz="2800" dirty="0"/>
              <a:t> </a:t>
            </a:r>
            <a:r>
              <a:rPr lang="en-US" sz="2800" dirty="0" err="1"/>
              <a:t>será</a:t>
            </a:r>
            <a:r>
              <a:rPr lang="en-US" sz="2800" dirty="0"/>
              <a:t> </a:t>
            </a:r>
            <a:r>
              <a:rPr lang="en-US" sz="2800" dirty="0" err="1"/>
              <a:t>automaticamente</a:t>
            </a:r>
            <a:r>
              <a:rPr lang="en-US" sz="2800" dirty="0"/>
              <a:t> </a:t>
            </a:r>
            <a:r>
              <a:rPr lang="en-US" sz="2800" dirty="0" err="1"/>
              <a:t>encaminhado</a:t>
            </a:r>
            <a:r>
              <a:rPr lang="en-US" sz="2800" dirty="0"/>
              <a:t> para um link </a:t>
            </a:r>
            <a:r>
              <a:rPr lang="en-US" sz="2800" dirty="0" err="1"/>
              <a:t>oficial</a:t>
            </a:r>
            <a:r>
              <a:rPr lang="en-US" sz="2800" dirty="0"/>
              <a:t> de </a:t>
            </a:r>
            <a:r>
              <a:rPr lang="en-US" sz="2800" dirty="0" err="1"/>
              <a:t>validação</a:t>
            </a:r>
            <a:r>
              <a:rPr lang="en-US" sz="2800" dirty="0"/>
              <a:t> da </a:t>
            </a:r>
            <a:r>
              <a:rPr lang="en-US" sz="2800" dirty="0" err="1"/>
              <a:t>instituição</a:t>
            </a:r>
            <a:r>
              <a:rPr lang="en-US" sz="2800" dirty="0"/>
              <a:t>. Este link </a:t>
            </a:r>
            <a:r>
              <a:rPr lang="en-US" sz="2800" dirty="0" err="1"/>
              <a:t>permitirá</a:t>
            </a:r>
            <a:r>
              <a:rPr lang="en-US" sz="2800" dirty="0"/>
              <a:t> </a:t>
            </a:r>
            <a:r>
              <a:rPr lang="en-US" sz="2800" dirty="0" err="1"/>
              <a:t>confirmar</a:t>
            </a:r>
            <a:r>
              <a:rPr lang="en-US" sz="2800" dirty="0"/>
              <a:t>, de forma </a:t>
            </a:r>
            <a:r>
              <a:rPr lang="en-US" sz="2800" dirty="0" err="1"/>
              <a:t>rápida</a:t>
            </a:r>
            <a:r>
              <a:rPr lang="en-US" sz="2800" dirty="0"/>
              <a:t> e </a:t>
            </a:r>
            <a:r>
              <a:rPr lang="en-US" sz="2800" dirty="0" err="1"/>
              <a:t>segura</a:t>
            </a:r>
            <a:r>
              <a:rPr lang="en-US" sz="2800" dirty="0"/>
              <a:t>, se o diploma </a:t>
            </a:r>
            <a:r>
              <a:rPr lang="en-US" sz="2800" dirty="0" err="1"/>
              <a:t>apresentado</a:t>
            </a:r>
            <a:r>
              <a:rPr lang="en-US" sz="2800" dirty="0"/>
              <a:t> </a:t>
            </a:r>
            <a:r>
              <a:rPr lang="en-US" sz="2800" dirty="0" err="1"/>
              <a:t>foi</a:t>
            </a:r>
            <a:r>
              <a:rPr lang="en-US" sz="2800" dirty="0"/>
              <a:t> </a:t>
            </a:r>
            <a:r>
              <a:rPr lang="en-US" sz="2800" dirty="0" err="1"/>
              <a:t>efetivamente</a:t>
            </a:r>
            <a:r>
              <a:rPr lang="en-US" sz="2800" dirty="0"/>
              <a:t> </a:t>
            </a:r>
            <a:r>
              <a:rPr lang="en-US" sz="2800" dirty="0" err="1"/>
              <a:t>emitido</a:t>
            </a:r>
            <a:r>
              <a:rPr lang="en-US" sz="2800" dirty="0"/>
              <a:t> pela </a:t>
            </a:r>
            <a:r>
              <a:rPr lang="en-US" sz="2800" dirty="0" err="1"/>
              <a:t>instituição</a:t>
            </a:r>
            <a:r>
              <a:rPr lang="en-US" sz="2800" dirty="0"/>
              <a:t> e se </a:t>
            </a:r>
            <a:r>
              <a:rPr lang="en-US" sz="2800" dirty="0" err="1"/>
              <a:t>os</a:t>
            </a:r>
            <a:r>
              <a:rPr lang="en-US" sz="2800" dirty="0"/>
              <a:t> dados </a:t>
            </a:r>
            <a:r>
              <a:rPr lang="en-US" sz="2800" dirty="0" err="1"/>
              <a:t>associados</a:t>
            </a:r>
            <a:r>
              <a:rPr lang="en-US" sz="2800" dirty="0"/>
              <a:t> </a:t>
            </a:r>
            <a:r>
              <a:rPr lang="en-US" sz="2800" dirty="0" err="1"/>
              <a:t>ao</a:t>
            </a:r>
            <a:r>
              <a:rPr lang="en-US" sz="2800" dirty="0"/>
              <a:t> </a:t>
            </a:r>
            <a:r>
              <a:rPr lang="en-US" sz="2800" dirty="0" err="1"/>
              <a:t>seu</a:t>
            </a:r>
            <a:r>
              <a:rPr lang="en-US" sz="2800" dirty="0"/>
              <a:t> </a:t>
            </a:r>
            <a:r>
              <a:rPr lang="en-US" sz="2800" dirty="0" err="1"/>
              <a:t>identificador</a:t>
            </a:r>
            <a:r>
              <a:rPr lang="en-US" sz="2800" dirty="0"/>
              <a:t> </a:t>
            </a:r>
            <a:r>
              <a:rPr lang="en-US" sz="2800" dirty="0" err="1"/>
              <a:t>correspondem</a:t>
            </a:r>
            <a:r>
              <a:rPr lang="en-US" sz="2800" dirty="0"/>
              <a:t> a um </a:t>
            </a:r>
            <a:r>
              <a:rPr lang="en-US" sz="2800" dirty="0" err="1"/>
              <a:t>registo</a:t>
            </a:r>
            <a:r>
              <a:rPr lang="en-US" sz="2800" dirty="0"/>
              <a:t> </a:t>
            </a:r>
            <a:r>
              <a:rPr lang="en-US" sz="2800" dirty="0" err="1"/>
              <a:t>académico</a:t>
            </a:r>
            <a:r>
              <a:rPr lang="en-US" sz="2800" dirty="0"/>
              <a:t> </a:t>
            </a:r>
            <a:r>
              <a:rPr lang="en-US" sz="2800" dirty="0" err="1"/>
              <a:t>válido</a:t>
            </a:r>
            <a:r>
              <a:rPr lang="en-US" sz="2800" dirty="0"/>
              <a:t>.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23996905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F2B10D-E73B-FB59-E9B1-35937EE18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B691D59-8F51-4DD8-AD41-D568D29B08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04AEF18-0627-48F3-9B3D-F7E8F050B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EAEE08A-C572-438F-9753-B0D527A51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B93146F-62ED-4C59-844C-0935D0FB50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BF3D65BA-1C65-40FB-92EF-83951BDC1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76B63D8-6AF6-BEB0-3214-15A9BD8F74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152" y="903514"/>
            <a:ext cx="7567704" cy="5316311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ADF52CCA-FCDD-49A0-BFFC-3BD41F1B8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76CDBB-CC99-AFA1-C21C-15F6AEDEA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75" y="2819400"/>
            <a:ext cx="3081576" cy="68569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</a:rPr>
              <a:t>layout</a:t>
            </a:r>
          </a:p>
        </p:txBody>
      </p:sp>
    </p:spTree>
    <p:extLst>
      <p:ext uri="{BB962C8B-B14F-4D97-AF65-F5344CB8AC3E}">
        <p14:creationId xmlns:p14="http://schemas.microsoft.com/office/powerpoint/2010/main" val="39788762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7C4E9-8584-1223-BD01-B7EE7E85A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A500F-6F6A-5F6D-595C-65CB42B61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92301"/>
            <a:ext cx="11029616" cy="1013800"/>
          </a:xfrm>
        </p:spPr>
        <p:txBody>
          <a:bodyPr>
            <a:normAutofit/>
          </a:bodyPr>
          <a:lstStyle/>
          <a:p>
            <a:pPr algn="ctr"/>
            <a:r>
              <a:rPr lang="pt-PT" sz="3600" dirty="0">
                <a:latin typeface="Arial Nova Light" panose="020B0304020202020204" pitchFamily="34" charset="0"/>
              </a:rPr>
              <a:t>Contactos</a:t>
            </a:r>
            <a:endParaRPr lang="en-ZA" sz="3600" dirty="0">
              <a:latin typeface="Arial Nova Light" panose="020B03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EE11B3-AD77-5521-171A-A8D0051738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pt-PT" sz="2800" dirty="0">
                <a:latin typeface="Arial Nova Light" panose="020B0304020202020204" pitchFamily="34" charset="0"/>
              </a:rPr>
              <a:t>Para quaisquer dúvidas e esclareciemtos, contacte-nos através dos dados abaixo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B9D1A73-1C9B-CB47-838C-5D27D8F4BD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1404" y="3252022"/>
            <a:ext cx="9209191" cy="1681485"/>
          </a:xfrm>
          <a:prstGeom prst="rect">
            <a:avLst/>
          </a:prstGeom>
        </p:spPr>
      </p:pic>
      <p:pic>
        <p:nvPicPr>
          <p:cNvPr id="12" name="Picture placeholder 29">
            <a:extLst>
              <a:ext uri="{FF2B5EF4-FFF2-40B4-BE49-F238E27FC236}">
                <a16:creationId xmlns:a16="http://schemas.microsoft.com/office/drawing/2014/main" id="{6A905EDC-9354-95E1-456A-914F00C775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8274" b="-8274"/>
          <a:stretch>
            <a:fillRect/>
          </a:stretch>
        </p:blipFill>
        <p:spPr>
          <a:xfrm>
            <a:off x="5549131" y="5600198"/>
            <a:ext cx="1093738" cy="1257802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471DE67-7093-5CA5-64D9-5AB30C351386}"/>
              </a:ext>
            </a:extLst>
          </p:cNvPr>
          <p:cNvSpPr txBox="1">
            <a:spLocks/>
          </p:cNvSpPr>
          <p:nvPr/>
        </p:nvSpPr>
        <p:spPr>
          <a:xfrm>
            <a:off x="581192" y="5062807"/>
            <a:ext cx="11029615" cy="66669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anose="05020102010507070707" pitchFamily="18" charset="2"/>
              <a:buNone/>
            </a:pPr>
            <a:r>
              <a:rPr lang="pt-PT" sz="2800" b="1" dirty="0">
                <a:solidFill>
                  <a:srgbClr val="A5300F"/>
                </a:solidFill>
                <a:latin typeface="Arial Nova Light" panose="020B0304020202020204" pitchFamily="34" charset="0"/>
              </a:rPr>
              <a:t>OBRIGADO!</a:t>
            </a:r>
          </a:p>
        </p:txBody>
      </p:sp>
    </p:spTree>
    <p:extLst>
      <p:ext uri="{BB962C8B-B14F-4D97-AF65-F5344CB8AC3E}">
        <p14:creationId xmlns:p14="http://schemas.microsoft.com/office/powerpoint/2010/main" val="273844544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6616</TotalTime>
  <Words>415</Words>
  <Application>Microsoft Office PowerPoint</Application>
  <PresentationFormat>Widescreen</PresentationFormat>
  <Paragraphs>24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Arial Nova Light</vt:lpstr>
      <vt:lpstr>Calibri</vt:lpstr>
      <vt:lpstr>Gill Sans MT</vt:lpstr>
      <vt:lpstr>Jost ExtraLight</vt:lpstr>
      <vt:lpstr>Wingdings</vt:lpstr>
      <vt:lpstr>Wingdings 2</vt:lpstr>
      <vt:lpstr>Dividend</vt:lpstr>
      <vt:lpstr>Centro de informática e desenvolvimento de sistemas de informação - cides</vt:lpstr>
      <vt:lpstr>contextualização </vt:lpstr>
      <vt:lpstr>O que é o qr code</vt:lpstr>
      <vt:lpstr>QR Code único</vt:lpstr>
      <vt:lpstr>QR Code único</vt:lpstr>
      <vt:lpstr>Verificação online</vt:lpstr>
      <vt:lpstr>layout</vt:lpstr>
      <vt:lpstr>Contactos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Osvaldo Samuel</dc:creator>
  <cp:lastModifiedBy>Osvaldo Samuel</cp:lastModifiedBy>
  <cp:revision>6</cp:revision>
  <dcterms:created xsi:type="dcterms:W3CDTF">2025-12-08T19:47:19Z</dcterms:created>
  <dcterms:modified xsi:type="dcterms:W3CDTF">2026-08-19T12:41:38Z</dcterms:modified>
</cp:coreProperties>
</file>